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Default Extension="pptx" ContentType="application/vnd.openxmlformats-officedocument.presentationml.presentation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Default Extension="vml" ContentType="application/vnd.openxmlformats-officedocument.vmlDrawing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64" r:id="rId1"/>
  </p:sldMasterIdLst>
  <p:notesMasterIdLst>
    <p:notesMasterId r:id="rId30"/>
  </p:notesMasterIdLst>
  <p:handoutMasterIdLst>
    <p:handoutMasterId r:id="rId31"/>
  </p:handoutMasterIdLst>
  <p:sldIdLst>
    <p:sldId id="256" r:id="rId2"/>
    <p:sldId id="257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58" r:id="rId13"/>
    <p:sldId id="259" r:id="rId14"/>
    <p:sldId id="260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</p:sldIdLst>
  <p:sldSz cx="9144000" cy="6858000" type="screen4x3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132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BA8B7907-865E-4FD6-80D2-1C7E3F7CC1EF}" type="datetimeFigureOut">
              <a:rPr lang="en-US" smtClean="0"/>
              <a:pPr/>
              <a:t>4/29/2012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132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E0024E58-5CAD-400C-8082-7F6DB49DF47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2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3B2F58FC-AA1D-495A-829B-A5C7B8C2F799}" type="datetimeFigureOut">
              <a:rPr lang="en-US" smtClean="0"/>
              <a:pPr/>
              <a:t>4/29/2012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vert="horz" lIns="93324" tIns="46662" rIns="93324" bIns="46662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4F3D0AC9-C30F-430C-9E72-A6BF9B75E87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D0AC9-C30F-430C-9E72-A6BF9B75E87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D0AC9-C30F-430C-9E72-A6BF9B75E87C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D0AC9-C30F-430C-9E72-A6BF9B75E87C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D0AC9-C30F-430C-9E72-A6BF9B75E87C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D0AC9-C30F-430C-9E72-A6BF9B75E87C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D0AC9-C30F-430C-9E72-A6BF9B75E87C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D0AC9-C30F-430C-9E72-A6BF9B75E87C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D0AC9-C30F-430C-9E72-A6BF9B75E87C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D0AC9-C30F-430C-9E72-A6BF9B75E87C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D0AC9-C30F-430C-9E72-A6BF9B75E87C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D0AC9-C30F-430C-9E72-A6BF9B75E87C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D0AC9-C30F-430C-9E72-A6BF9B75E87C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D0AC9-C30F-430C-9E72-A6BF9B75E87C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D0AC9-C30F-430C-9E72-A6BF9B75E87C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D0AC9-C30F-430C-9E72-A6BF9B75E87C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D0AC9-C30F-430C-9E72-A6BF9B75E87C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D0AC9-C30F-430C-9E72-A6BF9B75E87C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D0AC9-C30F-430C-9E72-A6BF9B75E87C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D0AC9-C30F-430C-9E72-A6BF9B75E87C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D0AC9-C30F-430C-9E72-A6BF9B75E87C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D0AC9-C30F-430C-9E72-A6BF9B75E87C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D0AC9-C30F-430C-9E72-A6BF9B75E87C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D0AC9-C30F-430C-9E72-A6BF9B75E87C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D0AC9-C30F-430C-9E72-A6BF9B75E87C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D0AC9-C30F-430C-9E72-A6BF9B75E87C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D0AC9-C30F-430C-9E72-A6BF9B75E87C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D0AC9-C30F-430C-9E72-A6BF9B75E87C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D0AC9-C30F-430C-9E72-A6BF9B75E87C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2011</a:t>
            </a: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Adams Elem Tech Team </a:t>
            </a:r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5296530-EE01-462E-93AC-251B37BBA19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Adams Elem Tech Team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96530-EE01-462E-93AC-251B37BBA1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35296530-EE01-462E-93AC-251B37BBA19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Adams Elem Tech Team </a:t>
            </a: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Adams Elem Tech Team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35296530-EE01-462E-93AC-251B37BBA19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Adams Elem Tech Team 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2011</a:t>
            </a:r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5296530-EE01-462E-93AC-251B37BBA19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r>
              <a:rPr lang="en-US" smtClean="0"/>
              <a:t>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Adams Elem Tech Team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96530-EE01-462E-93AC-251B37BBA19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r>
              <a:rPr lang="en-US" smtClean="0"/>
              <a:t>Adams Elem Tech Team </a:t>
            </a:r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35296530-EE01-462E-93AC-251B37BBA19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Adams Elem Tech Team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35296530-EE01-462E-93AC-251B37BBA1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Adams Elem Tech Team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5296530-EE01-462E-93AC-251B37BBA1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5296530-EE01-462E-93AC-251B37BBA19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r>
              <a:rPr lang="en-US" smtClean="0"/>
              <a:t>Adams Elem Tech Team </a:t>
            </a: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35296530-EE01-462E-93AC-251B37BBA19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r>
              <a:rPr lang="en-US" smtClean="0"/>
              <a:t>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r>
              <a:rPr lang="en-US" smtClean="0"/>
              <a:t>Adams Elem Tech Team </a:t>
            </a:r>
            <a:endParaRPr lang="en-US"/>
          </a:p>
        </p:txBody>
      </p:sp>
    </p:spTree>
  </p:cSld>
  <p:clrMapOvr>
    <a:masterClrMapping/>
  </p:clrMapOvr>
  <p:transition spd="slow">
    <p:wipe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Adams Elem Tech Team </a:t>
            </a:r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5296530-EE01-462E-93AC-251B37BBA19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ransition spd="slow">
    <p:wipe dir="u"/>
  </p:transition>
  <p:hf sldNum="0" hdr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lovethatteachingidea.com/index.htm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gif"/><Relationship Id="rId5" Type="http://schemas.openxmlformats.org/officeDocument/2006/relationships/image" Target="../media/image19.gif"/><Relationship Id="rId4" Type="http://schemas.openxmlformats.org/officeDocument/2006/relationships/hyperlink" Target="http://www.internet4classrooms.com/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disney.go.com/disneyjunior/little-ensteins.com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hyperlink" Target="http://www.juliasrainbowcorner.com/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omando.com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4.gif"/><Relationship Id="rId5" Type="http://schemas.openxmlformats.org/officeDocument/2006/relationships/image" Target="../media/image23.gif"/><Relationship Id="rId4" Type="http://schemas.openxmlformats.org/officeDocument/2006/relationships/hyperlink" Target="http://www.kidsites.com/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literactive.com/Home/index.asp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6.gif"/><Relationship Id="rId5" Type="http://schemas.openxmlformats.org/officeDocument/2006/relationships/image" Target="../media/image25.gif"/><Relationship Id="rId4" Type="http://schemas.openxmlformats.org/officeDocument/2006/relationships/hyperlink" Target="http://www.leehansen.com/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ikids.com/" TargetMode="External"/><Relationship Id="rId7" Type="http://schemas.openxmlformats.org/officeDocument/2006/relationships/image" Target="../media/image28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7.png"/><Relationship Id="rId5" Type="http://schemas.openxmlformats.org/officeDocument/2006/relationships/hyperlink" Target="http://mymusicinc.com/download.htm" TargetMode="External"/><Relationship Id="rId4" Type="http://schemas.openxmlformats.org/officeDocument/2006/relationships/hyperlink" Target="http://mymusicinc.com/" TargetMode="Externa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gif"/><Relationship Id="rId3" Type="http://schemas.openxmlformats.org/officeDocument/2006/relationships/hyperlink" Target="http://www.neok12.com/" TargetMode="External"/><Relationship Id="rId7" Type="http://schemas.openxmlformats.org/officeDocument/2006/relationships/image" Target="../media/image30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video.nationalgeographic.com/video/player/kids/" TargetMode="External"/><Relationship Id="rId5" Type="http://schemas.openxmlformats.org/officeDocument/2006/relationships/image" Target="../media/image29.gif"/><Relationship Id="rId4" Type="http://schemas.openxmlformats.org/officeDocument/2006/relationships/hyperlink" Target="http://kids.nationalgeographic.com/kids/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123certificates.com/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3.gif"/><Relationship Id="rId5" Type="http://schemas.openxmlformats.org/officeDocument/2006/relationships/image" Target="../media/image32.gif"/><Relationship Id="rId4" Type="http://schemas.openxmlformats.org/officeDocument/2006/relationships/hyperlink" Target="http://www.amnh.org/ology/" TargetMode="Externa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gif"/><Relationship Id="rId3" Type="http://schemas.openxmlformats.org/officeDocument/2006/relationships/notesSlide" Target="../notesSlides/notesSlide17.xml"/><Relationship Id="rId7" Type="http://schemas.openxmlformats.org/officeDocument/2006/relationships/image" Target="../media/image35.gi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hyperlink" Target="http://snugglebooks.mypodcast.com/2007/04/The_Ugly_Duckling_for_Jamie-10598.htm" TargetMode="External"/><Relationship Id="rId5" Type="http://schemas.openxmlformats.org/officeDocument/2006/relationships/hyperlink" Target="http://www.pppst.com/index.html" TargetMode="External"/><Relationship Id="rId10" Type="http://schemas.openxmlformats.org/officeDocument/2006/relationships/package" Target="../embeddings/Microsoft_Office_PowerPoint_Presentation1.pptx"/><Relationship Id="rId4" Type="http://schemas.openxmlformats.org/officeDocument/2006/relationships/hyperlink" Target="http://www.podcasting-tools.com/" TargetMode="External"/><Relationship Id="rId9" Type="http://schemas.openxmlformats.org/officeDocument/2006/relationships/hyperlink" Target="http://holidays.pppst.com/aprilfools.html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quizlet.com/" TargetMode="External"/><Relationship Id="rId7" Type="http://schemas.openxmlformats.org/officeDocument/2006/relationships/image" Target="../media/image38.gi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7.gif"/><Relationship Id="rId5" Type="http://schemas.openxmlformats.org/officeDocument/2006/relationships/hyperlink" Target="http://quizlet.com/4956935/computer-skills-flash-cards/" TargetMode="External"/><Relationship Id="rId4" Type="http://schemas.openxmlformats.org/officeDocument/2006/relationships/hyperlink" Target="http://www.quotegarden.com/index.html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eadwritethink.org/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9.gif"/><Relationship Id="rId4" Type="http://schemas.openxmlformats.org/officeDocument/2006/relationships/hyperlink" Target="http://www.readwritethink.org/classroom-resources/student-interactives/fact-fragment-frenzy-30013.html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skkids.com/" TargetMode="External"/><Relationship Id="rId7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hyperlink" Target="A%20to%20Z%20Tech%20Tools%20101.pptx" TargetMode="External"/><Relationship Id="rId5" Type="http://schemas.openxmlformats.org/officeDocument/2006/relationships/image" Target="../media/image3.gif"/><Relationship Id="rId4" Type="http://schemas.openxmlformats.org/officeDocument/2006/relationships/hyperlink" Target="http://www.avl.lib.al.us/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isdom-soft.com/products/screenhunter_free.htm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hyperlink" Target="http://www.skype.com/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inyurl.com/" TargetMode="External"/><Relationship Id="rId7" Type="http://schemas.openxmlformats.org/officeDocument/2006/relationships/image" Target="../media/image4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2.png"/><Relationship Id="rId5" Type="http://schemas.openxmlformats.org/officeDocument/2006/relationships/hyperlink" Target="http://www.teach-nology.com/" TargetMode="External"/><Relationship Id="rId4" Type="http://schemas.openxmlformats.org/officeDocument/2006/relationships/hyperlink" Target="http://www.amazon.com/Kindle-Wireless-Reading-Display-Globa%20lly/dp/B003FSUDM4/ref=amb_link_353259562_2?pf_rd_m=ATVPDKIK%20X0DER&amp;pf_rd_s=center-10&amp;pf_rd_r=11EYKTN682A79T370AM3&amp;pf_rd_%20t=201&amp;pf_rd_p=1270985982&amp;pf_rd_i=B002Y27P3M?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smint.gov/kids/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4.gi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video-downloadhelper.en.softonic.com/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hyperlink" Target="http://www.voicethread.com/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ikispaces.com/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hyperlink" Target="http://www.wordle.net/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xtranormal.com/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blisher.com/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1.gif"/><Relationship Id="rId5" Type="http://schemas.openxmlformats.org/officeDocument/2006/relationships/image" Target="../media/image50.png"/><Relationship Id="rId4" Type="http://schemas.openxmlformats.org/officeDocument/2006/relationships/hyperlink" Target="http://kids.yahoo.com/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zhornsoftware.co.uk/stickies/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gi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obsedulinks.com/" TargetMode="External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edublogs.org/why-edublogs/" TargetMode="External"/><Relationship Id="rId5" Type="http://schemas.openxmlformats.org/officeDocument/2006/relationships/image" Target="../media/image5.gif"/><Relationship Id="rId4" Type="http://schemas.openxmlformats.org/officeDocument/2006/relationships/hyperlink" Target="http://edublogs.org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ntentclips.com/index.jsp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gif"/><Relationship Id="rId5" Type="http://schemas.openxmlformats.org/officeDocument/2006/relationships/image" Target="../media/image7.gif"/><Relationship Id="rId4" Type="http://schemas.openxmlformats.org/officeDocument/2006/relationships/hyperlink" Target="http://www.coolmath4kids.com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elicious.com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gif"/><Relationship Id="rId5" Type="http://schemas.openxmlformats.org/officeDocument/2006/relationships/image" Target="../media/image9.gif"/><Relationship Id="rId4" Type="http://schemas.openxmlformats.org/officeDocument/2006/relationships/hyperlink" Target="http://www.donorschoose.org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arthcam.com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gif"/><Relationship Id="rId5" Type="http://schemas.openxmlformats.org/officeDocument/2006/relationships/image" Target="../media/image11.gif"/><Relationship Id="rId4" Type="http://schemas.openxmlformats.org/officeDocument/2006/relationships/hyperlink" Target="http://eduscapes.com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ree-clipart-pictures.net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gif"/><Relationship Id="rId5" Type="http://schemas.openxmlformats.org/officeDocument/2006/relationships/image" Target="../media/image13.gif"/><Relationship Id="rId4" Type="http://schemas.openxmlformats.org/officeDocument/2006/relationships/hyperlink" Target="http://www.freetech4teachers.com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loster.com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gif"/><Relationship Id="rId5" Type="http://schemas.openxmlformats.org/officeDocument/2006/relationships/image" Target="../media/image15.gif"/><Relationship Id="rId4" Type="http://schemas.openxmlformats.org/officeDocument/2006/relationships/hyperlink" Target="http://www.google.com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owtodothings.com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gif"/><Relationship Id="rId5" Type="http://schemas.openxmlformats.org/officeDocument/2006/relationships/image" Target="../media/image17.png"/><Relationship Id="rId4" Type="http://schemas.openxmlformats.org/officeDocument/2006/relationships/hyperlink" Target="http://www.harmonyhollow.ne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600" y="2819400"/>
            <a:ext cx="6781800" cy="3352800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</a:rPr>
              <a:t>Adams Elementary </a:t>
            </a:r>
          </a:p>
          <a:p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</a:rPr>
              <a:t>Technology Team </a:t>
            </a:r>
          </a:p>
          <a:p>
            <a:endParaRPr lang="en-US" sz="2800" dirty="0" smtClean="0"/>
          </a:p>
          <a:p>
            <a:r>
              <a:rPr lang="en-US" sz="2000" dirty="0" smtClean="0"/>
              <a:t>C. Fincher, K. Gladden, </a:t>
            </a:r>
          </a:p>
          <a:p>
            <a:r>
              <a:rPr lang="en-US" sz="2000" dirty="0" smtClean="0"/>
              <a:t>K. Miller</a:t>
            </a:r>
          </a:p>
          <a:p>
            <a:endParaRPr lang="en-US" sz="1800" dirty="0" smtClean="0"/>
          </a:p>
          <a:p>
            <a:r>
              <a:rPr lang="en-US" sz="1800" dirty="0" smtClean="0"/>
              <a:t>Gadsden City </a:t>
            </a:r>
            <a:r>
              <a:rPr lang="en-US" sz="1800" dirty="0" err="1" smtClean="0"/>
              <a:t>Edutech</a:t>
            </a:r>
            <a:r>
              <a:rPr lang="en-US" sz="1800" dirty="0" smtClean="0"/>
              <a:t> 2011</a:t>
            </a:r>
            <a:endParaRPr lang="en-US" sz="18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6000" dirty="0" smtClean="0">
                <a:solidFill>
                  <a:srgbClr val="FF0000"/>
                </a:solidFill>
              </a:rPr>
              <a:t>A</a:t>
            </a:r>
            <a:r>
              <a:rPr lang="en-US" sz="6000" dirty="0" smtClean="0"/>
              <a:t> to </a:t>
            </a:r>
            <a:r>
              <a:rPr lang="en-US" sz="6000" dirty="0" smtClean="0">
                <a:solidFill>
                  <a:srgbClr val="FF0000"/>
                </a:solidFill>
              </a:rPr>
              <a:t>Z </a:t>
            </a:r>
            <a:r>
              <a:rPr lang="en-US" sz="6000" dirty="0" smtClean="0"/>
              <a:t/>
            </a:r>
            <a:br>
              <a:rPr lang="en-US" sz="6000" dirty="0" smtClean="0"/>
            </a:br>
            <a:r>
              <a:rPr lang="en-US" sz="6000" dirty="0" smtClean="0"/>
              <a:t>Tech Tools 101</a:t>
            </a:r>
            <a:endParaRPr lang="en-US" sz="6000" dirty="0"/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dirty="0" smtClean="0"/>
              <a:t>I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>
                <a:hlinkClick r:id="rId3"/>
              </a:rPr>
              <a:t>http://www.ilovethatteachingidea.com/index.htm</a:t>
            </a:r>
            <a:endParaRPr lang="en-US" sz="1800" dirty="0" smtClean="0"/>
          </a:p>
          <a:p>
            <a:endParaRPr lang="en-US" sz="1800" dirty="0" smtClean="0"/>
          </a:p>
          <a:p>
            <a:r>
              <a:rPr lang="en-US" sz="2000" dirty="0" smtClean="0"/>
              <a:t>Teacher created ideas and resources to use in the classroom.</a:t>
            </a:r>
          </a:p>
          <a:p>
            <a:endParaRPr lang="en-US" sz="18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2000" dirty="0" smtClean="0">
                <a:hlinkClick r:id="rId4"/>
              </a:rPr>
              <a:t>http://www.internet4classrooms.com/</a:t>
            </a:r>
            <a:endParaRPr lang="en-US" sz="2000" dirty="0" smtClean="0"/>
          </a:p>
          <a:p>
            <a:endParaRPr lang="en-US" sz="1600" dirty="0" smtClean="0"/>
          </a:p>
          <a:p>
            <a:r>
              <a:rPr lang="en-US" sz="2000" dirty="0" smtClean="0"/>
              <a:t>A free web portal designed to assist anyone who wants to find high-quality, free Internet resources to use in classroom instruction</a:t>
            </a:r>
            <a:endParaRPr lang="en-US" sz="2000" dirty="0"/>
          </a:p>
        </p:txBody>
      </p:sp>
      <p:pic>
        <p:nvPicPr>
          <p:cNvPr id="5" name="Picture 4" descr="C:\Documents and Settings\student\Desktop\ScreenHunter_07 Mar. 29 15.20.gif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000" y="3505200"/>
            <a:ext cx="41148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C:\Documents and Settings\student\Desktop\ScreenHunter_08 Mar. 29 15.25.gif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53000" y="4114800"/>
            <a:ext cx="35052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Adams Elem Tech Team </a:t>
            </a:r>
            <a:endParaRPr lang="en-US"/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dirty="0" smtClean="0"/>
              <a:t>J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1800" dirty="0" smtClean="0">
                <a:hlinkClick r:id="rId3"/>
              </a:rPr>
              <a:t>http://disney.go.com/disneyjunior/little-ensteins.com</a:t>
            </a:r>
            <a:endParaRPr lang="en-US" sz="1800" dirty="0" smtClean="0"/>
          </a:p>
          <a:p>
            <a:endParaRPr lang="en-US" sz="1800" dirty="0" smtClean="0"/>
          </a:p>
          <a:p>
            <a:r>
              <a:rPr lang="en-US" sz="2000" dirty="0" smtClean="0"/>
              <a:t>Select </a:t>
            </a:r>
            <a:r>
              <a:rPr lang="en-US" sz="2000" dirty="0" err="1" smtClean="0"/>
              <a:t>disney</a:t>
            </a:r>
            <a:r>
              <a:rPr lang="en-US" sz="2000" dirty="0" smtClean="0"/>
              <a:t> junior </a:t>
            </a:r>
          </a:p>
          <a:p>
            <a:r>
              <a:rPr lang="en-US" sz="2000" dirty="0" smtClean="0"/>
              <a:t>Disney stories and games for young students to read on line.</a:t>
            </a:r>
          </a:p>
          <a:p>
            <a:endParaRPr lang="en-US" sz="1800" dirty="0" smtClean="0"/>
          </a:p>
          <a:p>
            <a:endParaRPr lang="en-US" sz="18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1800" dirty="0" smtClean="0">
                <a:hlinkClick r:id="rId4"/>
              </a:rPr>
              <a:t>http://www.juliasrainbowcorner.com/</a:t>
            </a:r>
            <a:endParaRPr lang="en-US" sz="1800" dirty="0" smtClean="0"/>
          </a:p>
          <a:p>
            <a:endParaRPr lang="en-US" sz="1800" dirty="0" smtClean="0"/>
          </a:p>
          <a:p>
            <a:r>
              <a:rPr lang="en-US" sz="2000" dirty="0" smtClean="0"/>
              <a:t>A web site for links with language and spelling skills.</a:t>
            </a:r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43000" y="4038600"/>
            <a:ext cx="1981200" cy="187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15000" y="3276600"/>
            <a:ext cx="1933575" cy="163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Adams Elem Tech Team </a:t>
            </a:r>
            <a:endParaRPr lang="en-US"/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dirty="0" smtClean="0"/>
              <a:t>K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>
                <a:hlinkClick r:id="rId3"/>
              </a:rPr>
              <a:t>http://www.komando.com/</a:t>
            </a:r>
            <a:endParaRPr lang="en-US" sz="1800" dirty="0" smtClean="0"/>
          </a:p>
          <a:p>
            <a:endParaRPr lang="en-US" sz="1800" dirty="0" smtClean="0"/>
          </a:p>
          <a:p>
            <a:r>
              <a:rPr lang="en-US" sz="2000" dirty="0" smtClean="0"/>
              <a:t>Provides free tips, downloads, software, newsletter, advice and more.</a:t>
            </a:r>
            <a:endParaRPr lang="en-US" sz="2000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1800" dirty="0" smtClean="0">
                <a:hlinkClick r:id="rId4"/>
              </a:rPr>
              <a:t>http://www.kidsites.com/</a:t>
            </a:r>
            <a:endParaRPr lang="en-US" sz="1800" dirty="0" smtClean="0"/>
          </a:p>
          <a:p>
            <a:endParaRPr lang="en-US" sz="1800" dirty="0" smtClean="0"/>
          </a:p>
          <a:p>
            <a:r>
              <a:rPr lang="en-US" sz="2000" dirty="0" smtClean="0"/>
              <a:t>A guide to the best kid sites on the web.</a:t>
            </a:r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 smtClean="0"/>
          </a:p>
        </p:txBody>
      </p:sp>
      <p:pic>
        <p:nvPicPr>
          <p:cNvPr id="2050" name="Picture 2" descr="C:\Users\kmiller\Desktop\ScreenHunter_01 Mar. 29 13.25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" y="3048000"/>
            <a:ext cx="3710223" cy="3162300"/>
          </a:xfrm>
          <a:prstGeom prst="rect">
            <a:avLst/>
          </a:prstGeom>
          <a:noFill/>
        </p:spPr>
      </p:pic>
      <p:pic>
        <p:nvPicPr>
          <p:cNvPr id="10" name="Picture 9" descr="C:\Users\kmiller\Desktop\ScreenHunter_02 Mar. 29 13.34.gif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53000" y="3276600"/>
            <a:ext cx="3000375" cy="279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2011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Adams Elem Tech Team </a:t>
            </a:r>
            <a:endParaRPr lang="en-US"/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dirty="0" smtClean="0"/>
              <a:t>L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1600" dirty="0" smtClean="0">
                <a:hlinkClick r:id="rId3"/>
              </a:rPr>
              <a:t>http://literactive.com/Home/index.asp</a:t>
            </a:r>
            <a:endParaRPr lang="en-US" sz="1600" dirty="0" smtClean="0"/>
          </a:p>
          <a:p>
            <a:endParaRPr lang="en-US" sz="1600" dirty="0" smtClean="0"/>
          </a:p>
          <a:p>
            <a:r>
              <a:rPr lang="en-US" sz="2000" dirty="0" smtClean="0"/>
              <a:t>Reading material for pre-school, Kindergarten, and First Grade.</a:t>
            </a:r>
          </a:p>
          <a:p>
            <a:endParaRPr lang="en-US" sz="1600" dirty="0"/>
          </a:p>
          <a:p>
            <a:endParaRPr lang="en-US" sz="16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1800" dirty="0" smtClean="0">
                <a:hlinkClick r:id="rId4"/>
              </a:rPr>
              <a:t>http://www.leehansen.com/</a:t>
            </a:r>
            <a:endParaRPr lang="en-US" sz="1800" dirty="0" smtClean="0"/>
          </a:p>
          <a:p>
            <a:endParaRPr lang="en-US" sz="1800" dirty="0" smtClean="0"/>
          </a:p>
          <a:p>
            <a:r>
              <a:rPr lang="en-US" sz="2000" dirty="0" smtClean="0"/>
              <a:t>Clip Art, Coloring, and </a:t>
            </a:r>
            <a:r>
              <a:rPr lang="en-US" sz="2000" dirty="0" err="1" smtClean="0"/>
              <a:t>Printables</a:t>
            </a:r>
            <a:endParaRPr lang="en-US" sz="2000" dirty="0" smtClean="0"/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</p:txBody>
      </p:sp>
      <p:pic>
        <p:nvPicPr>
          <p:cNvPr id="5" name="Picture 4" descr="C:\Users\kmiller\Desktop\ScreenHunter_04 Mar. 29 13.43.gif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2000" y="3657600"/>
            <a:ext cx="316289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C:\Users\kmiller\Desktop\ScreenHunter_05 Mar. 29 13.46.gif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53000" y="3657600"/>
            <a:ext cx="3810000" cy="1029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2011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Adams Elem Tech Team </a:t>
            </a:r>
            <a:endParaRPr lang="en-US"/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dirty="0" smtClean="0"/>
              <a:t>M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>
                <a:hlinkClick r:id="rId3"/>
              </a:rPr>
              <a:t>http://www.mikids.com/</a:t>
            </a:r>
            <a:endParaRPr lang="en-US" sz="1800" dirty="0" smtClean="0"/>
          </a:p>
          <a:p>
            <a:endParaRPr lang="en-US" sz="1800" dirty="0" smtClean="0"/>
          </a:p>
          <a:p>
            <a:r>
              <a:rPr lang="en-US" sz="1800" dirty="0" smtClean="0"/>
              <a:t>An educational site with original material and reviewed links. Safe site for students, parents and teachers. Lesson plans and technology integrated ideas.</a:t>
            </a:r>
          </a:p>
          <a:p>
            <a:endParaRPr lang="en-US" sz="1800" dirty="0" smtClean="0"/>
          </a:p>
          <a:p>
            <a:endParaRPr lang="en-US" sz="18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1800" dirty="0" smtClean="0">
                <a:hlinkClick r:id="rId4"/>
              </a:rPr>
              <a:t>http://mymusicinc.com/</a:t>
            </a:r>
            <a:endParaRPr lang="en-US" sz="1800" dirty="0" smtClean="0"/>
          </a:p>
          <a:p>
            <a:endParaRPr lang="en-US" sz="1800" dirty="0" smtClean="0"/>
          </a:p>
          <a:p>
            <a:r>
              <a:rPr lang="en-US" sz="1800" b="1" dirty="0" smtClean="0">
                <a:hlinkClick r:id="rId5"/>
              </a:rPr>
              <a:t>THE LARGEST MUSIC NETWORK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We are the largest file trading network on the planet.</a:t>
            </a:r>
            <a:br>
              <a:rPr lang="en-US" sz="1800" dirty="0" smtClean="0"/>
            </a:br>
            <a:r>
              <a:rPr lang="en-US" sz="1800" dirty="0" smtClean="0"/>
              <a:t>Get access to the largest collection of music from all</a:t>
            </a:r>
            <a:br>
              <a:rPr lang="en-US" sz="1800" dirty="0" smtClean="0"/>
            </a:br>
            <a:r>
              <a:rPr lang="en-US" sz="1800" dirty="0" smtClean="0"/>
              <a:t>over the world in every style, from country to techno.</a:t>
            </a:r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/>
          </a:p>
        </p:txBody>
      </p:sp>
      <p:pic>
        <p:nvPicPr>
          <p:cNvPr id="5" name="Picture 4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38200" y="3886200"/>
            <a:ext cx="28194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C:\Documents and Settings\student\Desktop\ScreenHunter_06 Mar. 30 14.04.gif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105400" y="4572000"/>
            <a:ext cx="3276600" cy="711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2011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Adams Elem Tech Team </a:t>
            </a:r>
            <a:endParaRPr lang="en-US"/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dirty="0" smtClean="0"/>
              <a:t>N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>
                <a:hlinkClick r:id="rId3"/>
              </a:rPr>
              <a:t>http://www.neok12.com/</a:t>
            </a:r>
            <a:endParaRPr lang="en-US" sz="1800" dirty="0" smtClean="0"/>
          </a:p>
          <a:p>
            <a:endParaRPr lang="en-US" sz="1800" dirty="0" smtClean="0"/>
          </a:p>
          <a:p>
            <a:r>
              <a:rPr lang="en-US" sz="2000" dirty="0" smtClean="0"/>
              <a:t>Educational Videos, Lessons &amp; Games for K – 12</a:t>
            </a:r>
          </a:p>
          <a:p>
            <a:endParaRPr lang="en-US" sz="1800" dirty="0"/>
          </a:p>
          <a:p>
            <a:endParaRPr lang="en-US" sz="18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1800" dirty="0" smtClean="0">
                <a:hlinkClick r:id="rId4"/>
              </a:rPr>
              <a:t>http://kids.nationalgeographic.com/kids/</a:t>
            </a:r>
            <a:endParaRPr lang="en-US" sz="1800" dirty="0" smtClean="0"/>
          </a:p>
          <a:p>
            <a:endParaRPr lang="en-US" sz="1800" dirty="0" smtClean="0"/>
          </a:p>
          <a:p>
            <a:r>
              <a:rPr lang="en-US" sz="2000" dirty="0" smtClean="0"/>
              <a:t>Encourages the  curious explorer.  Contains Games, Videos, Animals, Countries, and </a:t>
            </a:r>
            <a:r>
              <a:rPr lang="en-US" sz="2000" dirty="0" err="1" smtClean="0"/>
              <a:t>Photes</a:t>
            </a:r>
            <a:r>
              <a:rPr lang="en-US" sz="2000" dirty="0" smtClean="0"/>
              <a:t>.</a:t>
            </a:r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/>
          </a:p>
        </p:txBody>
      </p:sp>
      <p:pic>
        <p:nvPicPr>
          <p:cNvPr id="5" name="Picture 4" descr="C:\Documents and Settings\Kmiller\Desktop\ScreenHunter_02 Mar. 29 19.58.gif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000" y="3352800"/>
            <a:ext cx="4114800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C:\Documents and Settings\Kmiller\Desktop\ScreenHunter_03 Mar. 29 20.35.gif">
            <a:hlinkClick r:id="rId6"/>
          </p:cNvPr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239000" y="3581400"/>
            <a:ext cx="1619250" cy="203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C:\Documents and Settings\Kmiller\Desktop\ScreenHunter_04 Mar. 29 20.40.gif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724400" y="3962400"/>
            <a:ext cx="2171700" cy="100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2011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Adams Elem Tech Team </a:t>
            </a:r>
            <a:endParaRPr lang="en-US"/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dirty="0" smtClean="0"/>
              <a:t>O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>
                <a:hlinkClick r:id="rId3"/>
              </a:rPr>
              <a:t>http://www.123certificates.com/</a:t>
            </a:r>
            <a:endParaRPr lang="en-US" sz="1800" dirty="0" smtClean="0"/>
          </a:p>
          <a:p>
            <a:endParaRPr lang="en-US" sz="1800" dirty="0" smtClean="0"/>
          </a:p>
          <a:p>
            <a:r>
              <a:rPr lang="en-US" sz="2000" dirty="0" smtClean="0"/>
              <a:t>Free printable certificates, certificate templates for kids, and blank certificates, certificates of appreciation, honor, and merit</a:t>
            </a:r>
          </a:p>
          <a:p>
            <a:pPr>
              <a:buNone/>
            </a:pPr>
            <a:r>
              <a:rPr lang="en-US" sz="2000" dirty="0" smtClean="0"/>
              <a:t> </a:t>
            </a:r>
            <a:endParaRPr lang="en-US" sz="20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1800" dirty="0" smtClean="0">
                <a:hlinkClick r:id="rId4"/>
              </a:rPr>
              <a:t>http://www.amnh.org/ology/</a:t>
            </a:r>
            <a:endParaRPr lang="en-US" sz="1800" dirty="0" smtClean="0"/>
          </a:p>
          <a:p>
            <a:endParaRPr lang="en-US" sz="1800" dirty="0" smtClean="0"/>
          </a:p>
          <a:p>
            <a:r>
              <a:rPr lang="en-US" sz="2000" dirty="0" smtClean="0"/>
              <a:t>The Kids &amp; Families section of the American Museum of National History.</a:t>
            </a:r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/>
          </a:p>
        </p:txBody>
      </p:sp>
      <p:pic>
        <p:nvPicPr>
          <p:cNvPr id="5" name="Picture 4" descr="C:\Documents and Settings\student\Desktop\ScreenHunter_07 Mar. 30 14.16.gif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3400" y="4038600"/>
            <a:ext cx="3855085" cy="943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C:\Documents and Settings\student\Desktop\ScreenHunter_08 Mar. 30 14.20.gif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91200" y="3124200"/>
            <a:ext cx="1602105" cy="2845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Adams Elem Tech Team </a:t>
            </a:r>
            <a:endParaRPr lang="en-US"/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dirty="0" smtClean="0"/>
              <a:t>P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>
                <a:latin typeface="Calibri" pitchFamily="34" charset="0"/>
                <a:hlinkClick r:id="rId4"/>
              </a:rPr>
              <a:t>http://www.podcasting-tools.com/</a:t>
            </a:r>
            <a:r>
              <a:rPr lang="en-US" sz="1800" dirty="0" smtClean="0">
                <a:latin typeface="Calibri" pitchFamily="34" charset="0"/>
              </a:rPr>
              <a:t> </a:t>
            </a:r>
          </a:p>
          <a:p>
            <a:endParaRPr lang="en-US" sz="1800" dirty="0" smtClean="0">
              <a:latin typeface="Calibri" pitchFamily="34" charset="0"/>
            </a:endParaRPr>
          </a:p>
          <a:p>
            <a:r>
              <a:rPr lang="en-US" sz="2400" dirty="0" smtClean="0">
                <a:latin typeface="Calibri" pitchFamily="34" charset="0"/>
              </a:rPr>
              <a:t>Resource for podcasting.</a:t>
            </a:r>
          </a:p>
          <a:p>
            <a:endParaRPr lang="en-US" sz="1800" dirty="0" smtClean="0">
              <a:latin typeface="Calibri" pitchFamily="34" charset="0"/>
            </a:endParaRPr>
          </a:p>
          <a:p>
            <a:endParaRPr lang="en-US" sz="1800" dirty="0" smtClean="0">
              <a:latin typeface="Calibri" pitchFamily="34" charset="0"/>
            </a:endParaRPr>
          </a:p>
          <a:p>
            <a:endParaRPr lang="en-US" sz="1800" dirty="0" smtClean="0">
              <a:latin typeface="Calibri" pitchFamily="34" charset="0"/>
            </a:endParaRPr>
          </a:p>
          <a:p>
            <a:endParaRPr lang="en-US" sz="1800" dirty="0" smtClean="0">
              <a:latin typeface="Calibri" pitchFamily="34" charset="0"/>
            </a:endParaRPr>
          </a:p>
          <a:p>
            <a:endParaRPr lang="en-US" sz="1800" dirty="0" smtClean="0">
              <a:latin typeface="Calibri" pitchFamily="34" charset="0"/>
            </a:endParaRPr>
          </a:p>
          <a:p>
            <a:endParaRPr lang="en-US" sz="1800" dirty="0" smtClean="0">
              <a:latin typeface="Calibri" pitchFamily="34" charset="0"/>
            </a:endParaRPr>
          </a:p>
          <a:p>
            <a:endParaRPr lang="en-US" sz="1800" dirty="0" smtClean="0">
              <a:latin typeface="Calibri" pitchFamily="34" charset="0"/>
            </a:endParaRPr>
          </a:p>
          <a:p>
            <a:endParaRPr lang="en-US" sz="1800" dirty="0" smtClean="0">
              <a:latin typeface="Calibri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447800"/>
            <a:ext cx="4038600" cy="4681728"/>
          </a:xfrm>
        </p:spPr>
        <p:txBody>
          <a:bodyPr>
            <a:normAutofit/>
          </a:bodyPr>
          <a:lstStyle/>
          <a:p>
            <a:r>
              <a:rPr lang="en-US" sz="1800" dirty="0" smtClean="0">
                <a:hlinkClick r:id="rId5"/>
              </a:rPr>
              <a:t>http://www.pppst.com/index.html</a:t>
            </a:r>
            <a:endParaRPr lang="en-US" sz="1800" dirty="0" smtClean="0"/>
          </a:p>
          <a:p>
            <a:endParaRPr lang="en-US" sz="1800" dirty="0" smtClean="0"/>
          </a:p>
          <a:p>
            <a:r>
              <a:rPr lang="en-US" sz="2000" dirty="0" smtClean="0"/>
              <a:t>Free presentations in PowerPoint format and free interactive activities for kids.</a:t>
            </a:r>
          </a:p>
          <a:p>
            <a:endParaRPr lang="en-US" sz="1800" dirty="0" smtClean="0"/>
          </a:p>
          <a:p>
            <a:endParaRPr lang="en-US" sz="1800" dirty="0"/>
          </a:p>
        </p:txBody>
      </p:sp>
      <p:pic>
        <p:nvPicPr>
          <p:cNvPr id="6" name="Picture 5" descr="C:\Documents and Settings\Kmiller\Desktop\ScreenHunter_01 Mar. 30 20.13.gif">
            <a:hlinkClick r:id="rId6"/>
          </p:cNvPr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62000" y="3581400"/>
            <a:ext cx="301942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C:\Documents and Settings\Kmiller\Desktop\ScreenHunter_02 Mar. 30 20.15.gif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447800" y="4038600"/>
            <a:ext cx="14478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27" name="Object 3">
            <a:hlinkClick r:id="rId9"/>
          </p:cNvPr>
          <p:cNvGraphicFramePr>
            <a:graphicFrameLocks noChangeAspect="1"/>
          </p:cNvGraphicFramePr>
          <p:nvPr/>
        </p:nvGraphicFramePr>
        <p:xfrm>
          <a:off x="5334000" y="3352800"/>
          <a:ext cx="3144342" cy="2357437"/>
        </p:xfrm>
        <a:graphic>
          <a:graphicData uri="http://schemas.openxmlformats.org/presentationml/2006/ole">
            <p:oleObj spid="_x0000_s1027" name="Presentation" r:id="rId10" imgW="4567496" imgH="3424358" progId="PowerPoint.Show.12">
              <p:embed/>
            </p:oleObj>
          </a:graphicData>
        </a:graphic>
      </p:graphicFrame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2011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Adams Elem Tech Team </a:t>
            </a:r>
            <a:endParaRPr lang="en-US"/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dirty="0" smtClean="0"/>
              <a:t>Q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1800" dirty="0" smtClean="0">
                <a:hlinkClick r:id="rId3"/>
              </a:rPr>
              <a:t>http://quizlet.com/</a:t>
            </a:r>
            <a:endParaRPr lang="en-US" sz="1800" dirty="0" smtClean="0"/>
          </a:p>
          <a:p>
            <a:endParaRPr lang="en-US" sz="1800" dirty="0" smtClean="0"/>
          </a:p>
          <a:p>
            <a:r>
              <a:rPr lang="en-US" sz="2200" dirty="0" smtClean="0"/>
              <a:t>The largest flashcards and study games website.</a:t>
            </a:r>
          </a:p>
          <a:p>
            <a:endParaRPr lang="en-US" sz="2200" dirty="0" smtClean="0"/>
          </a:p>
          <a:p>
            <a:endParaRPr lang="en-US" sz="2200" dirty="0" smtClean="0"/>
          </a:p>
          <a:p>
            <a:endParaRPr lang="en-US" sz="2200" dirty="0" smtClean="0"/>
          </a:p>
          <a:p>
            <a:endParaRPr lang="en-US" sz="2200" dirty="0" smtClean="0"/>
          </a:p>
          <a:p>
            <a:r>
              <a:rPr lang="en-US" sz="2200" dirty="0" smtClean="0"/>
              <a:t>A quiz on computer terms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1800" dirty="0" smtClean="0">
                <a:hlinkClick r:id="rId4"/>
              </a:rPr>
              <a:t>http://www.quotegarden.com/index.html</a:t>
            </a:r>
            <a:endParaRPr lang="en-US" sz="1800" dirty="0" smtClean="0"/>
          </a:p>
          <a:p>
            <a:endParaRPr lang="en-US" sz="1800" dirty="0" smtClean="0"/>
          </a:p>
          <a:p>
            <a:r>
              <a:rPr lang="en-US" sz="1800" dirty="0" smtClean="0"/>
              <a:t>“A journey of a thousand sites begins with a single click.” ~Author Unknown</a:t>
            </a:r>
          </a:p>
          <a:p>
            <a:r>
              <a:rPr lang="en-US" sz="1800" dirty="0" smtClean="0"/>
              <a:t>“The Internet is just a world passing around notes in a classroom.” ~Jon Stewart </a:t>
            </a:r>
          </a:p>
          <a:p>
            <a:r>
              <a:rPr lang="en-US" sz="1800" dirty="0" smtClean="0"/>
              <a:t>I like a teacher who gives you something to take home to think about besides homework.  ~Lily Tomlin as "Edith Ann“</a:t>
            </a:r>
          </a:p>
          <a:p>
            <a:r>
              <a:rPr lang="en-US" sz="1800" dirty="0" smtClean="0"/>
              <a:t>Anyone who stops learning is old, whether at twenty or eighty.  ~Henry Ford</a:t>
            </a:r>
            <a:br>
              <a:rPr lang="en-US" sz="1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endParaRPr lang="en-US" sz="1800" dirty="0"/>
          </a:p>
        </p:txBody>
      </p:sp>
      <p:pic>
        <p:nvPicPr>
          <p:cNvPr id="6" name="Picture 5" descr="C:\Documents and Settings\Kmiller\Desktop\ScreenHunter_05 Mar. 29 20.53.gif">
            <a:hlinkClick r:id="rId5"/>
          </p:cNvPr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3400" y="4343400"/>
            <a:ext cx="3409950" cy="901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C:\Documents and Settings\Kmiller\Desktop\ScreenHunter_06 Mar. 29 21.55.gif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91200" y="5181600"/>
            <a:ext cx="6762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2011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Adams Elem Tech Team </a:t>
            </a:r>
            <a:endParaRPr lang="en-US"/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dirty="0" smtClean="0"/>
              <a:t>R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>
                <a:hlinkClick r:id="rId3"/>
              </a:rPr>
              <a:t>http://www.readwritethink.org/</a:t>
            </a:r>
            <a:endParaRPr lang="en-US" sz="1800" dirty="0" smtClean="0"/>
          </a:p>
          <a:p>
            <a:endParaRPr lang="en-US" sz="1800" dirty="0" smtClean="0"/>
          </a:p>
          <a:p>
            <a:r>
              <a:rPr lang="en-US" sz="1800" dirty="0" smtClean="0"/>
              <a:t>Offers new approaches to teaching literacy, easy ways to stay up to date on the latest research, and opportunities to connect with local literacy leaders.</a:t>
            </a:r>
          </a:p>
          <a:p>
            <a:endParaRPr lang="en-US" sz="1800" dirty="0" smtClean="0"/>
          </a:p>
          <a:p>
            <a:endParaRPr lang="en-US" sz="18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54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          ?</a:t>
            </a:r>
            <a:endParaRPr lang="en-US" sz="5400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5" name="Picture 4" descr="C:\Documents and Settings\Kmiller\Desktop\ScreenHunter_03 Mar. 30 20.41.gif">
            <a:hlinkClick r:id="rId4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000" y="3810000"/>
            <a:ext cx="40386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2011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Adams Elem Tech Team </a:t>
            </a:r>
            <a:endParaRPr lang="en-US"/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dirty="0" smtClean="0"/>
              <a:t>A</a:t>
            </a:r>
            <a:endParaRPr lang="en-US" sz="540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>
                <a:hlinkClick r:id="rId3"/>
              </a:rPr>
              <a:t>http://www.askkids.com/</a:t>
            </a:r>
            <a:endParaRPr lang="en-US" sz="1800" dirty="0" smtClean="0"/>
          </a:p>
          <a:p>
            <a:endParaRPr lang="en-US" sz="1800" dirty="0" smtClean="0"/>
          </a:p>
          <a:p>
            <a:r>
              <a:rPr lang="en-US" sz="2000" dirty="0" smtClean="0"/>
              <a:t>A web search engine designed for children ages 6 – 12.</a:t>
            </a:r>
          </a:p>
          <a:p>
            <a:endParaRPr lang="en-US" sz="1800" dirty="0" smtClean="0"/>
          </a:p>
          <a:p>
            <a:endParaRPr lang="en-US" sz="1800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1800" dirty="0" smtClean="0">
                <a:hlinkClick r:id="rId4"/>
              </a:rPr>
              <a:t>http://www.avl.lib.al.us/</a:t>
            </a:r>
            <a:endParaRPr lang="en-US" sz="1800" dirty="0" smtClean="0"/>
          </a:p>
          <a:p>
            <a:endParaRPr lang="en-US" sz="1800" dirty="0" smtClean="0"/>
          </a:p>
          <a:p>
            <a:r>
              <a:rPr lang="en-US" sz="2000" dirty="0" smtClean="0"/>
              <a:t>Provides free online access to essential library and information resources to Alabama citizens.</a:t>
            </a:r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/>
          </a:p>
        </p:txBody>
      </p:sp>
      <p:pic>
        <p:nvPicPr>
          <p:cNvPr id="7" name="Picture 6" descr="C:\Documents and Settings\student\Desktop\ScreenHunter_01 Mar. 29 14.20.gif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43000" y="3124200"/>
            <a:ext cx="22860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>
            <a:hlinkClick r:id="rId6" action="ppaction://hlinkpres?slideindex=1&amp;slidetitle="/>
          </p:cNvPr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562600" y="4038600"/>
            <a:ext cx="20574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2011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Adams Elem Tech Team </a:t>
            </a:r>
            <a:endParaRPr lang="en-US"/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dirty="0" smtClean="0"/>
              <a:t>S</a:t>
            </a:r>
            <a:endParaRPr lang="en-US" sz="5400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1800" u="sng" dirty="0" smtClean="0">
                <a:hlinkClick r:id="rId3"/>
              </a:rPr>
              <a:t>http://wisdom-soft.com/products/screenhunter_free.htm</a:t>
            </a:r>
            <a:endParaRPr lang="en-US" sz="1800" u="sng" dirty="0" smtClean="0"/>
          </a:p>
          <a:p>
            <a:endParaRPr lang="en-US" sz="1800" dirty="0" smtClean="0"/>
          </a:p>
          <a:p>
            <a:pPr lvl="0"/>
            <a:r>
              <a:rPr lang="en-US" sz="1800" dirty="0" smtClean="0"/>
              <a:t>Free screen capture software</a:t>
            </a:r>
          </a:p>
          <a:p>
            <a:pPr lvl="0"/>
            <a:r>
              <a:rPr lang="en-US" sz="1800" dirty="0" smtClean="0"/>
              <a:t>Take a screen shot of a full or partial screen and paste into document, Power Point, etc.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1800" u="sng" dirty="0" smtClean="0">
                <a:hlinkClick r:id="rId4"/>
              </a:rPr>
              <a:t>http://www.skype.com</a:t>
            </a:r>
            <a:endParaRPr lang="en-US" sz="1800" u="sng" dirty="0" smtClean="0"/>
          </a:p>
          <a:p>
            <a:endParaRPr lang="en-US" sz="1800" u="sng" dirty="0" smtClean="0"/>
          </a:p>
          <a:p>
            <a:pPr lvl="0"/>
            <a:r>
              <a:rPr lang="en-US" sz="1800" dirty="0" smtClean="0"/>
              <a:t>Skype is free video calling software. </a:t>
            </a:r>
          </a:p>
          <a:p>
            <a:pPr lvl="0"/>
            <a:r>
              <a:rPr lang="en-US" sz="1800" dirty="0" smtClean="0"/>
              <a:t> It allows you to instant message with others.</a:t>
            </a:r>
          </a:p>
          <a:p>
            <a:pPr lvl="0"/>
            <a:r>
              <a:rPr lang="en-US" sz="1800" dirty="0" smtClean="0"/>
              <a:t>To video call, you must have web cam.</a:t>
            </a:r>
          </a:p>
          <a:p>
            <a:endParaRPr lang="en-US" sz="1800" dirty="0" smtClean="0"/>
          </a:p>
          <a:p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14400" y="3962400"/>
            <a:ext cx="32004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91200" y="3657600"/>
            <a:ext cx="22098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2011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Adams Elem Tech Team </a:t>
            </a:r>
            <a:endParaRPr lang="en-US"/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dirty="0" smtClean="0"/>
              <a:t>T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1800" u="sng" dirty="0" smtClean="0">
                <a:hlinkClick r:id="rId3"/>
              </a:rPr>
              <a:t>http://www.tinyurl.com</a:t>
            </a:r>
            <a:endParaRPr lang="en-US" sz="1800" u="sng" dirty="0" smtClean="0"/>
          </a:p>
          <a:p>
            <a:endParaRPr lang="en-US" sz="1800" dirty="0" smtClean="0"/>
          </a:p>
          <a:p>
            <a:r>
              <a:rPr lang="en-US" sz="1800" dirty="0" smtClean="0"/>
              <a:t>Allows you to take a long web site address and shorten it.</a:t>
            </a:r>
          </a:p>
          <a:p>
            <a:r>
              <a:rPr lang="en-US" sz="1500" dirty="0" smtClean="0"/>
              <a:t>Example: If the web site link is </a:t>
            </a:r>
            <a:r>
              <a:rPr lang="en-US" sz="1500" u="sng" dirty="0" smtClean="0">
                <a:hlinkClick r:id="rId4"/>
              </a:rPr>
              <a:t>http://www.amazon.com/Kindle-Wireless-Reading-Display-Globa </a:t>
            </a:r>
            <a:r>
              <a:rPr lang="en-US" sz="1500" u="sng" dirty="0" err="1" smtClean="0">
                <a:hlinkClick r:id="rId4"/>
              </a:rPr>
              <a:t>lly</a:t>
            </a:r>
            <a:r>
              <a:rPr lang="en-US" sz="1500" u="sng" dirty="0" smtClean="0">
                <a:hlinkClick r:id="rId4"/>
              </a:rPr>
              <a:t>/</a:t>
            </a:r>
            <a:r>
              <a:rPr lang="en-US" sz="1500" u="sng" dirty="0" err="1" smtClean="0">
                <a:hlinkClick r:id="rId4"/>
              </a:rPr>
              <a:t>dp</a:t>
            </a:r>
            <a:r>
              <a:rPr lang="en-US" sz="1500" u="sng" dirty="0" smtClean="0">
                <a:hlinkClick r:id="rId4"/>
              </a:rPr>
              <a:t>/B003FSUDM4/ref=amb_link_353259562_2?pf_rd_m=ATVPDKIK X0DER&amp;pf_rd_s=center-10&amp;pf_rd_r=11EYKTN682A79T370AM3&amp;pf_rd_ t=201&amp;pf_rd_p=1270985982&amp;pf_rd_i=B002Y27P3M?</a:t>
            </a:r>
            <a:r>
              <a:rPr lang="en-US" sz="1500" dirty="0" smtClean="0"/>
              <a:t>  then change into  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1800" u="sng" dirty="0" smtClean="0">
                <a:hlinkClick r:id="rId5"/>
              </a:rPr>
              <a:t>http://www.teach-nology.com</a:t>
            </a:r>
            <a:endParaRPr lang="en-US" sz="1800" u="sng" dirty="0" smtClean="0"/>
          </a:p>
          <a:p>
            <a:endParaRPr lang="en-US" sz="1800" dirty="0" smtClean="0"/>
          </a:p>
          <a:p>
            <a:r>
              <a:rPr lang="en-US" sz="1800" dirty="0" smtClean="0"/>
              <a:t>Teach-</a:t>
            </a:r>
            <a:r>
              <a:rPr lang="en-US" sz="1800" dirty="0" err="1" smtClean="0"/>
              <a:t>nology</a:t>
            </a:r>
            <a:r>
              <a:rPr lang="en-US" sz="1800" dirty="0" smtClean="0"/>
              <a:t> is a web site with various resources such as lesson plans, rubrics, </a:t>
            </a:r>
            <a:r>
              <a:rPr lang="en-US" sz="1800" dirty="0" err="1" smtClean="0"/>
              <a:t>printables</a:t>
            </a:r>
            <a:r>
              <a:rPr lang="en-US" sz="1800" dirty="0" smtClean="0"/>
              <a:t>, etc.</a:t>
            </a:r>
          </a:p>
          <a:p>
            <a:r>
              <a:rPr lang="en-US" sz="1800" dirty="0" smtClean="0"/>
              <a:t>Most are resources are free but you can buy a fee for a membership to access all resources.</a:t>
            </a:r>
          </a:p>
          <a:p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90600" y="5334000"/>
            <a:ext cx="27432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334000" y="4038600"/>
            <a:ext cx="28956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2011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Adams Elem Tech Team </a:t>
            </a:r>
            <a:endParaRPr lang="en-US"/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dirty="0" smtClean="0"/>
              <a:t>U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5400" dirty="0" smtClean="0"/>
              <a:t>           </a:t>
            </a:r>
            <a:r>
              <a:rPr lang="en-US" sz="54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?</a:t>
            </a:r>
            <a:endParaRPr lang="en-US" sz="5400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1800" dirty="0" smtClean="0">
                <a:hlinkClick r:id="rId3"/>
              </a:rPr>
              <a:t>http://www.usmint.gov/kids/</a:t>
            </a:r>
            <a:endParaRPr lang="en-US" sz="1800" dirty="0" smtClean="0"/>
          </a:p>
          <a:p>
            <a:endParaRPr lang="en-US" sz="1800" dirty="0" smtClean="0"/>
          </a:p>
          <a:p>
            <a:r>
              <a:rPr lang="en-US" sz="2000" dirty="0" smtClean="0"/>
              <a:t>Fun information and games about coins.</a:t>
            </a:r>
          </a:p>
          <a:p>
            <a:endParaRPr lang="en-US" sz="1800" dirty="0" smtClean="0"/>
          </a:p>
          <a:p>
            <a:endParaRPr lang="en-US" sz="1800" dirty="0"/>
          </a:p>
        </p:txBody>
      </p:sp>
      <p:pic>
        <p:nvPicPr>
          <p:cNvPr id="5" name="Picture 4" descr="C:\Documents and Settings\Kmiller\Desktop\ScreenHunter_07 Mar. 29 22.06.gif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57800" y="3657600"/>
            <a:ext cx="2505075" cy="118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2011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Adams Elem Tech Team </a:t>
            </a:r>
            <a:endParaRPr lang="en-US"/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dirty="0" smtClean="0"/>
              <a:t>V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371600"/>
            <a:ext cx="4038600" cy="4681728"/>
          </a:xfrm>
        </p:spPr>
        <p:txBody>
          <a:bodyPr/>
          <a:lstStyle/>
          <a:p>
            <a:r>
              <a:rPr lang="en-US" sz="1800" u="sng" dirty="0" smtClean="0">
                <a:hlinkClick r:id="rId3"/>
              </a:rPr>
              <a:t>http://video-downloadhelper.en.softonic.com/</a:t>
            </a:r>
            <a:endParaRPr lang="en-US" sz="1800" u="sng" dirty="0" smtClean="0"/>
          </a:p>
          <a:p>
            <a:endParaRPr lang="en-US" sz="1800" dirty="0" smtClean="0"/>
          </a:p>
          <a:p>
            <a:pPr lvl="0"/>
            <a:r>
              <a:rPr lang="en-US" sz="1800" dirty="0" smtClean="0"/>
              <a:t>Help to find embedded videos on web sites.</a:t>
            </a:r>
          </a:p>
          <a:p>
            <a:pPr lvl="0"/>
            <a:r>
              <a:rPr lang="en-US" sz="1800" dirty="0" smtClean="0"/>
              <a:t>Allows you to download the embedded videos.</a:t>
            </a:r>
          </a:p>
          <a:p>
            <a:pPr lvl="0"/>
            <a:r>
              <a:rPr lang="en-US" sz="1800" dirty="0" smtClean="0"/>
              <a:t>Add on for Firefox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1800" u="sng" dirty="0" smtClean="0">
                <a:hlinkClick r:id="rId4"/>
              </a:rPr>
              <a:t>http://www.voicethread.com</a:t>
            </a:r>
            <a:endParaRPr lang="en-US" sz="1800" u="sng" dirty="0" smtClean="0"/>
          </a:p>
          <a:p>
            <a:endParaRPr lang="en-US" sz="1800" dirty="0" smtClean="0"/>
          </a:p>
          <a:p>
            <a:pPr lvl="0"/>
            <a:r>
              <a:rPr lang="en-US" sz="1800" dirty="0" smtClean="0"/>
              <a:t>Collaborative, multimedia slide show.</a:t>
            </a:r>
          </a:p>
          <a:p>
            <a:pPr lvl="0"/>
            <a:r>
              <a:rPr lang="en-US" sz="1800" dirty="0" smtClean="0"/>
              <a:t>Holds, images, documents, and videos.</a:t>
            </a:r>
          </a:p>
          <a:p>
            <a:pPr lvl="0"/>
            <a:r>
              <a:rPr lang="en-US" sz="1800" dirty="0" smtClean="0"/>
              <a:t>Can add comments using text, audio, or video.</a:t>
            </a:r>
          </a:p>
          <a:p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0" y="3962400"/>
            <a:ext cx="30480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81600" y="4114800"/>
            <a:ext cx="30480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Adams Elem Tech Team </a:t>
            </a:r>
            <a:endParaRPr lang="en-US"/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dirty="0" smtClean="0"/>
              <a:t>W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1800" u="sng" dirty="0" smtClean="0">
                <a:hlinkClick r:id="rId3"/>
              </a:rPr>
              <a:t>http://www.wikispaces.com/</a:t>
            </a:r>
            <a:endParaRPr lang="en-US" sz="1800" u="sng" dirty="0" smtClean="0"/>
          </a:p>
          <a:p>
            <a:endParaRPr lang="en-US" sz="1800" u="sng" dirty="0" smtClean="0"/>
          </a:p>
          <a:p>
            <a:r>
              <a:rPr lang="en-US" sz="1800" dirty="0" smtClean="0"/>
              <a:t>Wiki is a collaborative tool.</a:t>
            </a:r>
          </a:p>
          <a:p>
            <a:r>
              <a:rPr lang="en-US" sz="1800" dirty="0" smtClean="0"/>
              <a:t>Members can edit and download material.</a:t>
            </a:r>
          </a:p>
          <a:p>
            <a:r>
              <a:rPr lang="en-US" sz="1800" dirty="0" smtClean="0"/>
              <a:t>Can make wiki space private for education use.</a:t>
            </a:r>
          </a:p>
          <a:p>
            <a:endParaRPr lang="en-US" sz="1800" dirty="0" smtClean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47800"/>
            <a:ext cx="4038600" cy="4525963"/>
          </a:xfrm>
        </p:spPr>
        <p:txBody>
          <a:bodyPr/>
          <a:lstStyle/>
          <a:p>
            <a:r>
              <a:rPr lang="en-US" dirty="0" smtClean="0"/>
              <a:t> </a:t>
            </a:r>
            <a:r>
              <a:rPr lang="en-US" sz="1800" u="sng" dirty="0" smtClean="0">
                <a:hlinkClick r:id="rId4"/>
              </a:rPr>
              <a:t>http://www.wordle.net</a:t>
            </a:r>
            <a:endParaRPr lang="en-US" sz="1800" u="sng" dirty="0" smtClean="0"/>
          </a:p>
          <a:p>
            <a:endParaRPr lang="en-US" sz="1800" dirty="0" smtClean="0"/>
          </a:p>
          <a:p>
            <a:pPr lvl="0"/>
            <a:r>
              <a:rPr lang="en-US" sz="1800" dirty="0" smtClean="0"/>
              <a:t>Makes word clouds from text that you provide.</a:t>
            </a:r>
          </a:p>
          <a:p>
            <a:pPr lvl="0"/>
            <a:r>
              <a:rPr lang="en-US" sz="1800" dirty="0" smtClean="0"/>
              <a:t>You can tweak your clouds with different fonts, layouts, and color schemes.</a:t>
            </a:r>
          </a:p>
          <a:p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8200" y="3810000"/>
            <a:ext cx="2981325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29200" y="3733800"/>
            <a:ext cx="32004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Adams Elem Tech Team </a:t>
            </a:r>
            <a:endParaRPr lang="en-US"/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dirty="0" smtClean="0"/>
              <a:t>X</a:t>
            </a:r>
            <a:endParaRPr lang="en-US" sz="5400" dirty="0"/>
          </a:p>
        </p:txBody>
      </p:sp>
      <p:pic>
        <p:nvPicPr>
          <p:cNvPr id="5" name="Content Placeholder 4">
            <a:hlinkClick r:id="rId3"/>
          </p:cNvPr>
          <p:cNvPicPr>
            <a:picLocks noGrp="1"/>
          </p:cNvPicPr>
          <p:nvPr>
            <p:ph sz="half" idx="1"/>
          </p:nvPr>
        </p:nvPicPr>
        <p:blipFill>
          <a:blip r:embed="rId4" cstate="print"/>
          <a:stretch>
            <a:fillRect/>
          </a:stretch>
        </p:blipFill>
        <p:spPr bwMode="auto">
          <a:xfrm>
            <a:off x="381000" y="3886200"/>
            <a:ext cx="4038600" cy="1291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8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Calibri" pitchFamily="34" charset="0"/>
              </a:rPr>
              <a:t>         </a:t>
            </a:r>
            <a:r>
              <a:rPr lang="en-US" sz="54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?</a:t>
            </a:r>
            <a:endParaRPr lang="en-US" sz="5400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381000" y="1600200"/>
            <a:ext cx="3352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3"/>
              </a:rPr>
              <a:t>http://www.xtranormal.com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228600" y="1981200"/>
            <a:ext cx="41148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Allows you to make 30 second videos.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Choose background, number of characters, and content.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Use to create video to show students learning objectives.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Adams Elem Tech Team </a:t>
            </a:r>
            <a:endParaRPr lang="en-US"/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dirty="0" smtClean="0"/>
              <a:t>Y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1800" u="sng" dirty="0" smtClean="0">
                <a:hlinkClick r:id="rId3"/>
              </a:rPr>
              <a:t>http://www.youblisher.com/</a:t>
            </a:r>
            <a:endParaRPr lang="en-US" sz="1800" u="sng" dirty="0" smtClean="0"/>
          </a:p>
          <a:p>
            <a:endParaRPr lang="en-US" sz="1800" dirty="0" smtClean="0"/>
          </a:p>
          <a:p>
            <a:pPr lvl="0"/>
            <a:r>
              <a:rPr lang="en-US" sz="2000" dirty="0" smtClean="0"/>
              <a:t>Make </a:t>
            </a:r>
            <a:r>
              <a:rPr lang="en-US" sz="2000" dirty="0" err="1" smtClean="0"/>
              <a:t>pdf</a:t>
            </a:r>
            <a:r>
              <a:rPr lang="en-US" sz="2000" dirty="0" smtClean="0"/>
              <a:t> files </a:t>
            </a:r>
            <a:r>
              <a:rPr lang="en-US" sz="2000" dirty="0" err="1" smtClean="0"/>
              <a:t>flippable</a:t>
            </a:r>
            <a:r>
              <a:rPr lang="en-US" sz="2000" dirty="0" smtClean="0"/>
              <a:t>.</a:t>
            </a:r>
          </a:p>
          <a:p>
            <a:pPr lvl="0"/>
            <a:r>
              <a:rPr lang="en-US" sz="2000" dirty="0" smtClean="0"/>
              <a:t>Creates a book from the </a:t>
            </a:r>
            <a:r>
              <a:rPr lang="en-US" sz="2000" dirty="0" err="1" smtClean="0"/>
              <a:t>pdf</a:t>
            </a:r>
            <a:r>
              <a:rPr lang="en-US" sz="2000" dirty="0" smtClean="0"/>
              <a:t> files.</a:t>
            </a:r>
          </a:p>
          <a:p>
            <a:pPr lvl="0"/>
            <a:r>
              <a:rPr lang="en-US" sz="2000" dirty="0" smtClean="0"/>
              <a:t>View demo on web site.</a:t>
            </a:r>
          </a:p>
          <a:p>
            <a:pPr lvl="0"/>
            <a:r>
              <a:rPr lang="en-US" sz="2000" dirty="0" smtClean="0"/>
              <a:t>Free account.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1800" u="sng" dirty="0" smtClean="0">
                <a:hlinkClick r:id="rId4"/>
              </a:rPr>
              <a:t>http://kids.yahoo.com</a:t>
            </a:r>
            <a:endParaRPr lang="en-US" sz="1800" u="sng" dirty="0" smtClean="0"/>
          </a:p>
          <a:p>
            <a:endParaRPr lang="en-US" sz="1800" u="sng" dirty="0" smtClean="0"/>
          </a:p>
          <a:p>
            <a:pPr lvl="0"/>
            <a:r>
              <a:rPr lang="en-US" sz="2000" dirty="0" smtClean="0"/>
              <a:t>Search engine for kids.</a:t>
            </a:r>
          </a:p>
          <a:p>
            <a:pPr lvl="0"/>
            <a:r>
              <a:rPr lang="en-US" sz="2000" dirty="0" smtClean="0"/>
              <a:t>Videos available for classroom use.</a:t>
            </a:r>
          </a:p>
          <a:p>
            <a:endParaRPr lang="en-US" sz="1800" dirty="0" smtClean="0"/>
          </a:p>
          <a:p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14401" y="3962400"/>
            <a:ext cx="2590800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C:\Documents and Settings\Kmiller\Desktop\ScreenHunter_04 Mar. 30 21.06.gif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29200" y="3124200"/>
            <a:ext cx="34290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2011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Adams Elem Tech Team </a:t>
            </a:r>
            <a:endParaRPr lang="en-US"/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dirty="0" smtClean="0"/>
              <a:t>Z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1800" u="sng" dirty="0" smtClean="0">
                <a:hlinkClick r:id="rId3"/>
              </a:rPr>
              <a:t>http://www.zhornsoftware.co.uk/stickies/</a:t>
            </a:r>
            <a:endParaRPr lang="en-US" sz="1800" u="sng" dirty="0" smtClean="0"/>
          </a:p>
          <a:p>
            <a:endParaRPr lang="en-US" sz="1800" dirty="0" smtClean="0"/>
          </a:p>
          <a:p>
            <a:pPr lvl="0"/>
            <a:r>
              <a:rPr lang="en-US" sz="2000" dirty="0" smtClean="0"/>
              <a:t>Computerized sticky notes.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54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          ?</a:t>
            </a:r>
            <a:endParaRPr lang="en-US" sz="5400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5" name="Picture 4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0600" y="3048000"/>
            <a:ext cx="2362200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2011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Adams Elem Tech Team </a:t>
            </a:r>
            <a:endParaRPr lang="en-US"/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dirty="0" smtClean="0"/>
              <a:t>The End</a:t>
            </a:r>
            <a:endParaRPr lang="en-US" sz="5400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228600" y="1371600"/>
            <a:ext cx="8503920" cy="1524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000" dirty="0" smtClean="0"/>
              <a:t>Stay tuned for A to Z Tech Tools 102.</a:t>
            </a:r>
            <a:endParaRPr lang="en-US" sz="4000" dirty="0"/>
          </a:p>
        </p:txBody>
      </p:sp>
      <p:pic>
        <p:nvPicPr>
          <p:cNvPr id="7" name="Picture 6" descr="Apple_dances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24200" y="2362200"/>
            <a:ext cx="2352146" cy="2667000"/>
          </a:xfrm>
          <a:prstGeom prst="rect">
            <a:avLst/>
          </a:prstGeom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2011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Adams Elem Tech Team </a:t>
            </a:r>
            <a:endParaRPr lang="en-US"/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dirty="0" smtClean="0"/>
              <a:t>B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>
                <a:hlinkClick r:id="rId3"/>
              </a:rPr>
              <a:t>http://www.bobsedulinks.com/</a:t>
            </a:r>
            <a:endParaRPr lang="en-US" sz="1800" dirty="0" smtClean="0"/>
          </a:p>
          <a:p>
            <a:endParaRPr lang="en-US" sz="1800" dirty="0" smtClean="0"/>
          </a:p>
          <a:p>
            <a:r>
              <a:rPr lang="en-US" sz="2000" dirty="0" smtClean="0"/>
              <a:t>Educational Links for Students, Teachers, and Parents.</a:t>
            </a:r>
          </a:p>
          <a:p>
            <a:endParaRPr lang="en-US" sz="18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600200"/>
            <a:ext cx="4038600" cy="4525963"/>
          </a:xfrm>
        </p:spPr>
        <p:txBody>
          <a:bodyPr>
            <a:normAutofit/>
          </a:bodyPr>
          <a:lstStyle/>
          <a:p>
            <a:r>
              <a:rPr lang="en-US" sz="1800" dirty="0" smtClean="0">
                <a:hlinkClick r:id="rId4"/>
              </a:rPr>
              <a:t>http://edublogs.org/</a:t>
            </a:r>
            <a:endParaRPr lang="en-US" sz="1800" dirty="0" smtClean="0"/>
          </a:p>
          <a:p>
            <a:endParaRPr lang="en-US" sz="1800" dirty="0" smtClean="0"/>
          </a:p>
          <a:p>
            <a:r>
              <a:rPr lang="en-US" sz="2000" dirty="0" smtClean="0"/>
              <a:t>Lets you create and manage student and teacher blogs.</a:t>
            </a:r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/>
          </a:p>
        </p:txBody>
      </p:sp>
      <p:pic>
        <p:nvPicPr>
          <p:cNvPr id="6" name="Picture 5" descr="C:\Documents and Settings\student\Desktop\ScreenHunter_06 Mar. 29 14.45.gif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9600" y="2895600"/>
            <a:ext cx="35052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>
            <a:hlinkClick r:id="rId6"/>
          </p:cNvPr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410200" y="3886200"/>
            <a:ext cx="2514600" cy="1885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2011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Adams Elem Tech Team </a:t>
            </a:r>
            <a:endParaRPr lang="en-US"/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dirty="0" smtClean="0"/>
              <a:t>C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>
                <a:hlinkClick r:id="rId3"/>
              </a:rPr>
              <a:t>http://www.contentclips.com/index.jsp</a:t>
            </a:r>
            <a:endParaRPr lang="en-US" sz="1800" dirty="0" smtClean="0"/>
          </a:p>
          <a:p>
            <a:endParaRPr lang="en-US" sz="1800" dirty="0" smtClean="0"/>
          </a:p>
          <a:p>
            <a:r>
              <a:rPr lang="en-US" sz="1800" dirty="0" smtClean="0"/>
              <a:t>Helps you find and organize multimedia clips web-based teaching activities and presentations.</a:t>
            </a:r>
          </a:p>
          <a:p>
            <a:endParaRPr lang="en-US" sz="1800" dirty="0" smtClean="0"/>
          </a:p>
          <a:p>
            <a:endParaRPr lang="en-US" sz="18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1800" dirty="0" smtClean="0">
                <a:hlinkClick r:id="rId4"/>
              </a:rPr>
              <a:t>http://www.coolmath4kids.com/</a:t>
            </a:r>
            <a:endParaRPr lang="en-US" sz="1800" dirty="0" smtClean="0"/>
          </a:p>
          <a:p>
            <a:endParaRPr lang="en-US" sz="1800" dirty="0" smtClean="0"/>
          </a:p>
          <a:p>
            <a:r>
              <a:rPr lang="en-US" sz="2000" dirty="0" smtClean="0">
                <a:cs typeface="Arial" pitchFamily="34" charset="0"/>
              </a:rPr>
              <a:t>An amusement park of math and more - especially designed for fun, fun, FUN!</a:t>
            </a:r>
          </a:p>
          <a:p>
            <a:endParaRPr lang="en-US" sz="1800" dirty="0"/>
          </a:p>
        </p:txBody>
      </p:sp>
      <p:pic>
        <p:nvPicPr>
          <p:cNvPr id="5" name="Picture 4" descr="C:\Documents and Settings\Kmiller\Desktop\ScreenHunter_01 Mar. 29 19.30.gif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" y="3962400"/>
            <a:ext cx="39624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C:\Documents and Settings\Teacher\Desktop\ScreenHunter_22 Mar. 29 20.45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29200" y="3200400"/>
            <a:ext cx="3657600" cy="2971800"/>
          </a:xfrm>
          <a:prstGeom prst="rect">
            <a:avLst/>
          </a:prstGeom>
          <a:noFill/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Adams Elem Tech Team </a:t>
            </a:r>
            <a:endParaRPr lang="en-US"/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dirty="0" smtClean="0"/>
              <a:t>D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>
                <a:hlinkClick r:id="rId3"/>
              </a:rPr>
              <a:t>http://www.delicious.com/</a:t>
            </a:r>
            <a:endParaRPr lang="en-US" sz="1800" dirty="0" smtClean="0"/>
          </a:p>
          <a:p>
            <a:endParaRPr lang="en-US" sz="1800" dirty="0" smtClean="0"/>
          </a:p>
          <a:p>
            <a:r>
              <a:rPr lang="en-US" sz="2000" b="1" dirty="0" smtClean="0">
                <a:cs typeface="Arial" pitchFamily="34" charset="0"/>
              </a:rPr>
              <a:t>Search</a:t>
            </a:r>
            <a:r>
              <a:rPr lang="en-US" sz="2000" dirty="0" smtClean="0">
                <a:cs typeface="Arial" pitchFamily="34" charset="0"/>
              </a:rPr>
              <a:t> the biggest collection of bookmarks in the universe</a:t>
            </a:r>
          </a:p>
          <a:p>
            <a:endParaRPr lang="en-US" sz="18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1800" dirty="0" smtClean="0">
                <a:hlinkClick r:id="rId4"/>
              </a:rPr>
              <a:t>http://www.donorschoose.org/</a:t>
            </a:r>
            <a:endParaRPr lang="en-US" sz="1800" dirty="0" smtClean="0"/>
          </a:p>
          <a:p>
            <a:pPr>
              <a:buNone/>
            </a:pPr>
            <a:endParaRPr lang="en-US" sz="1800" dirty="0" smtClean="0"/>
          </a:p>
          <a:p>
            <a:r>
              <a:rPr lang="en-US" sz="1800" dirty="0" smtClean="0"/>
              <a:t>An online charity that makes it easy for anyone to help students in need.</a:t>
            </a:r>
          </a:p>
          <a:p>
            <a:r>
              <a:rPr lang="en-US" sz="1800" dirty="0" smtClean="0"/>
              <a:t>Teachers:  post classroom project requests.</a:t>
            </a:r>
          </a:p>
          <a:p>
            <a:pPr>
              <a:buNone/>
            </a:pPr>
            <a:r>
              <a:rPr lang="en-US" sz="1800" dirty="0" smtClean="0"/>
              <a:t>	Donors:  browse project requests and give money to help support it.</a:t>
            </a:r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endParaRPr lang="en-US" sz="1800" dirty="0"/>
          </a:p>
        </p:txBody>
      </p:sp>
      <p:pic>
        <p:nvPicPr>
          <p:cNvPr id="5" name="Picture 4" descr="C:\Documents and Settings\Kmiller\Desktop\ScreenHunter_09 Mar. 29 22.27.gif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24400" y="4267200"/>
            <a:ext cx="4038600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C:\Documents and Settings\Teacher\Desktop\ScreenHunter_25 Mar. 29 20.48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7254" y="3429000"/>
            <a:ext cx="3666146" cy="1885950"/>
          </a:xfrm>
          <a:prstGeom prst="rect">
            <a:avLst/>
          </a:prstGeom>
          <a:noFill/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Adams Elem Tech Team </a:t>
            </a:r>
            <a:endParaRPr lang="en-US"/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dirty="0" smtClean="0"/>
              <a:t>E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>
                <a:hlinkClick r:id="rId3"/>
              </a:rPr>
              <a:t>http://www.earthcam.com/</a:t>
            </a:r>
            <a:endParaRPr lang="en-US" sz="1800" dirty="0" smtClean="0"/>
          </a:p>
          <a:p>
            <a:endParaRPr lang="en-US" sz="1800" dirty="0" smtClean="0"/>
          </a:p>
          <a:p>
            <a:r>
              <a:rPr lang="en-US" sz="2000" dirty="0" smtClean="0">
                <a:cs typeface="Arial" pitchFamily="34" charset="0"/>
              </a:rPr>
              <a:t>Watch cities, zoos, monuments all around the world.</a:t>
            </a:r>
          </a:p>
          <a:p>
            <a:endParaRPr lang="en-US" sz="18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1800" dirty="0" smtClean="0">
                <a:hlinkClick r:id="rId4"/>
              </a:rPr>
              <a:t>http://eduscapes.com/</a:t>
            </a:r>
            <a:r>
              <a:rPr lang="en-US" sz="1800" dirty="0" smtClean="0"/>
              <a:t> </a:t>
            </a:r>
          </a:p>
          <a:p>
            <a:endParaRPr lang="en-US" sz="1800" dirty="0" smtClean="0"/>
          </a:p>
          <a:p>
            <a:r>
              <a:rPr lang="en-US" sz="1800" dirty="0" smtClean="0"/>
              <a:t>Annette Lamb and Larry Johnson have designed this website to share a love of learning with others. As authors and educators, they work with teachers, parents, and children around the world to effectively integrate technology into teaching and learning environments.</a:t>
            </a:r>
          </a:p>
          <a:p>
            <a:endParaRPr lang="en-US" sz="1800" dirty="0"/>
          </a:p>
        </p:txBody>
      </p:sp>
      <p:pic>
        <p:nvPicPr>
          <p:cNvPr id="5" name="Picture 6" descr="C:\Documents and Settings\Teacher\Desktop\ScreenHunter_27 Mar. 29 20.52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0" y="3429000"/>
            <a:ext cx="3657600" cy="904875"/>
          </a:xfrm>
          <a:prstGeom prst="rect">
            <a:avLst/>
          </a:prstGeom>
          <a:noFill/>
        </p:spPr>
      </p:pic>
      <p:pic>
        <p:nvPicPr>
          <p:cNvPr id="6" name="Picture 5" descr="C:\Documents and Settings\Kmiller\Desktop\ScreenHunter_06 Mar. 30 21.26.gif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15000" y="4724400"/>
            <a:ext cx="18764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Adams Elem Tech Team </a:t>
            </a:r>
            <a:endParaRPr lang="en-US"/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dirty="0" smtClean="0"/>
              <a:t>F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>
                <a:hlinkClick r:id="rId3"/>
              </a:rPr>
              <a:t>http://www.free-clipart-pictures.net/</a:t>
            </a:r>
            <a:r>
              <a:rPr lang="en-US" sz="1800" dirty="0" smtClean="0"/>
              <a:t> </a:t>
            </a:r>
          </a:p>
          <a:p>
            <a:endParaRPr lang="en-US" sz="1800" dirty="0" smtClean="0"/>
          </a:p>
          <a:p>
            <a:r>
              <a:rPr lang="en-US" sz="1800" dirty="0" smtClean="0">
                <a:cs typeface="Arial" pitchFamily="34" charset="0"/>
              </a:rPr>
              <a:t>Dozens of free clip art categories layouts, backgrounds and glitter graphics.</a:t>
            </a:r>
          </a:p>
          <a:p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endParaRPr lang="en-US" sz="18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1600" dirty="0" smtClean="0">
                <a:hlinkClick r:id="rId4"/>
              </a:rPr>
              <a:t>http://www.freetech4teachers.com/</a:t>
            </a:r>
            <a:endParaRPr lang="en-US" sz="1600" dirty="0" smtClean="0"/>
          </a:p>
          <a:p>
            <a:endParaRPr lang="en-US" sz="1600" dirty="0" smtClean="0"/>
          </a:p>
          <a:p>
            <a:r>
              <a:rPr lang="en-US" sz="2000" dirty="0" smtClean="0"/>
              <a:t>A Blog with free resources and lesson plans for teaching with technology.</a:t>
            </a:r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/>
          </a:p>
        </p:txBody>
      </p:sp>
      <p:pic>
        <p:nvPicPr>
          <p:cNvPr id="5" name="Picture 7" descr="C:\Documents and Settings\Teacher\Desktop\ScreenHunter_29 Mar. 29 20.59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2000" y="3200400"/>
            <a:ext cx="3305175" cy="3124200"/>
          </a:xfrm>
          <a:prstGeom prst="rect">
            <a:avLst/>
          </a:prstGeom>
          <a:noFill/>
        </p:spPr>
      </p:pic>
      <p:pic>
        <p:nvPicPr>
          <p:cNvPr id="6" name="Picture 5" descr="C:\Documents and Settings\Kmiller\Desktop\ScreenHunter_05 Mar. 30 21.18.gif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24400" y="3657600"/>
            <a:ext cx="4124325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Adams Elem Tech Team </a:t>
            </a:r>
            <a:endParaRPr lang="en-US"/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dirty="0" smtClean="0"/>
              <a:t>G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>
                <a:hlinkClick r:id="rId3"/>
              </a:rPr>
              <a:t>www.gloster.com</a:t>
            </a:r>
            <a:endParaRPr lang="en-US" sz="1800" dirty="0" smtClean="0"/>
          </a:p>
          <a:p>
            <a:endParaRPr lang="en-US" sz="1800" dirty="0" smtClean="0"/>
          </a:p>
          <a:p>
            <a:r>
              <a:rPr lang="en-US" sz="2000" b="1" dirty="0" smtClean="0"/>
              <a:t>online multimedia posters</a:t>
            </a:r>
            <a:r>
              <a:rPr lang="en-US" sz="2000" dirty="0" smtClean="0"/>
              <a:t> - with text, photos, videos, graphics, sounds, drawings, data attachments and more. </a:t>
            </a:r>
          </a:p>
          <a:p>
            <a:pPr>
              <a:buNone/>
            </a:pPr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1800" dirty="0" smtClean="0">
                <a:hlinkClick r:id="rId4"/>
              </a:rPr>
              <a:t>http://www.google.com/</a:t>
            </a:r>
            <a:endParaRPr lang="en-US" sz="1800" dirty="0" smtClean="0"/>
          </a:p>
          <a:p>
            <a:endParaRPr lang="en-US" sz="1800" dirty="0" smtClean="0"/>
          </a:p>
          <a:p>
            <a:r>
              <a:rPr lang="en-US" sz="2000" dirty="0" smtClean="0"/>
              <a:t>Select more and click on documents</a:t>
            </a:r>
          </a:p>
          <a:p>
            <a:endParaRPr lang="en-US" sz="1800" dirty="0" smtClean="0"/>
          </a:p>
          <a:p>
            <a:endParaRPr lang="en-US" sz="1800" dirty="0"/>
          </a:p>
        </p:txBody>
      </p:sp>
      <p:pic>
        <p:nvPicPr>
          <p:cNvPr id="5" name="Picture 5" descr="C:\Documents and Settings\Teacher\Desktop\ScreenHunter_34 Mar. 29 21.20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8200" y="3657600"/>
            <a:ext cx="2628900" cy="2228850"/>
          </a:xfrm>
          <a:prstGeom prst="rect">
            <a:avLst/>
          </a:prstGeom>
          <a:noFill/>
        </p:spPr>
      </p:pic>
      <p:pic>
        <p:nvPicPr>
          <p:cNvPr id="7" name="Picture 6" descr="C:\Documents and Settings\student\Desktop\ScreenHunter_03 Mar. 30 13.35.gif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53000" y="3276600"/>
            <a:ext cx="3505200" cy="2415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2011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Adams Elem Tech Team </a:t>
            </a:r>
            <a:endParaRPr lang="en-US"/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dirty="0" smtClean="0"/>
              <a:t>H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>
                <a:hlinkClick r:id="rId3"/>
              </a:rPr>
              <a:t>http://www.howtodothings.com/</a:t>
            </a:r>
            <a:endParaRPr lang="en-US" sz="1800" dirty="0" smtClean="0"/>
          </a:p>
          <a:p>
            <a:endParaRPr lang="en-US" sz="1800" dirty="0" smtClean="0"/>
          </a:p>
          <a:p>
            <a:r>
              <a:rPr lang="en-US" sz="2000" dirty="0" smtClean="0"/>
              <a:t>Plenty of tools and resources on how to do things </a:t>
            </a:r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371600"/>
            <a:ext cx="4038600" cy="4681728"/>
          </a:xfrm>
        </p:spPr>
        <p:txBody>
          <a:bodyPr>
            <a:normAutofit/>
          </a:bodyPr>
          <a:lstStyle/>
          <a:p>
            <a:r>
              <a:rPr lang="en-US" sz="1800" dirty="0" smtClean="0">
                <a:hlinkClick r:id="rId4"/>
              </a:rPr>
              <a:t>http://www.harmonyhollow.net/</a:t>
            </a:r>
            <a:endParaRPr lang="en-US" sz="1800" dirty="0" smtClean="0"/>
          </a:p>
          <a:p>
            <a:endParaRPr lang="en-US" sz="1800" dirty="0" smtClean="0"/>
          </a:p>
          <a:p>
            <a:r>
              <a:rPr lang="en-US" sz="1800" dirty="0" smtClean="0"/>
              <a:t>Useful, unique, easy-to-use Windows utilities for all types of computer users. From webmasters to teachers, everyone should find something here to help you and your computer get along a little better.</a:t>
            </a:r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/>
          </a:p>
        </p:txBody>
      </p:sp>
      <p:pic>
        <p:nvPicPr>
          <p:cNvPr id="6" name="Picture 5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66800" y="3200400"/>
            <a:ext cx="2895600" cy="1074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 descr="C:\Documents and Settings\Teacher\Desktop\ScreenHunter_39 Mar. 29 21.42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10200" y="4800600"/>
            <a:ext cx="2943225" cy="923925"/>
          </a:xfrm>
          <a:prstGeom prst="rect">
            <a:avLst/>
          </a:prstGeom>
          <a:noFill/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2011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Adams Elem Tech Team </a:t>
            </a:r>
            <a:endParaRPr lang="en-US"/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817</TotalTime>
  <Words>1193</Words>
  <Application>Microsoft Office PowerPoint</Application>
  <PresentationFormat>On-screen Show (4:3)</PresentationFormat>
  <Paragraphs>331</Paragraphs>
  <Slides>28</Slides>
  <Notes>28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0" baseType="lpstr">
      <vt:lpstr>Civic</vt:lpstr>
      <vt:lpstr>Presentation</vt:lpstr>
      <vt:lpstr>A to Z  Tech Tools 101</vt:lpstr>
      <vt:lpstr>A</vt:lpstr>
      <vt:lpstr>B</vt:lpstr>
      <vt:lpstr>C</vt:lpstr>
      <vt:lpstr>D</vt:lpstr>
      <vt:lpstr>E</vt:lpstr>
      <vt:lpstr>F</vt:lpstr>
      <vt:lpstr>G</vt:lpstr>
      <vt:lpstr>H</vt:lpstr>
      <vt:lpstr>I</vt:lpstr>
      <vt:lpstr>J</vt:lpstr>
      <vt:lpstr>K</vt:lpstr>
      <vt:lpstr>L</vt:lpstr>
      <vt:lpstr>M</vt:lpstr>
      <vt:lpstr>N</vt:lpstr>
      <vt:lpstr>O</vt:lpstr>
      <vt:lpstr>P</vt:lpstr>
      <vt:lpstr>Q</vt:lpstr>
      <vt:lpstr>R</vt:lpstr>
      <vt:lpstr>S</vt:lpstr>
      <vt:lpstr>T</vt:lpstr>
      <vt:lpstr>U</vt:lpstr>
      <vt:lpstr>V</vt:lpstr>
      <vt:lpstr>W</vt:lpstr>
      <vt:lpstr>X</vt:lpstr>
      <vt:lpstr>Y</vt:lpstr>
      <vt:lpstr>Z</vt:lpstr>
      <vt:lpstr>The End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to Z Tech Tools 101</dc:title>
  <dc:creator>kmiller</dc:creator>
  <cp:lastModifiedBy>Kmiller</cp:lastModifiedBy>
  <cp:revision>112</cp:revision>
  <dcterms:created xsi:type="dcterms:W3CDTF">2011-03-29T18:14:06Z</dcterms:created>
  <dcterms:modified xsi:type="dcterms:W3CDTF">2012-04-29T23:25:12Z</dcterms:modified>
</cp:coreProperties>
</file>